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608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1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7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2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4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9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1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3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7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6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39BB-AA82-4488-A488-2A6D5AD2D8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773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Example 6.4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8" name="Picture 4" descr="chap6fig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66" y="980536"/>
            <a:ext cx="3893049" cy="251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hap6fig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094" y="980536"/>
            <a:ext cx="3878306" cy="2513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hap6fig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746" y="3810000"/>
            <a:ext cx="4045854" cy="259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11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Oelze, Michael L</dc:creator>
  <cp:lastModifiedBy>Oelze, Michael L</cp:lastModifiedBy>
  <cp:revision>6</cp:revision>
  <dcterms:created xsi:type="dcterms:W3CDTF">2014-08-27T14:24:37Z</dcterms:created>
  <dcterms:modified xsi:type="dcterms:W3CDTF">2016-10-11T14:12:41Z</dcterms:modified>
</cp:coreProperties>
</file>